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256" r:id="rId2"/>
    <p:sldId id="273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</p:sldIdLst>
  <p:sldSz cx="9144000" cy="6858000" type="screen4x3"/>
  <p:notesSz cx="70104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6" d="100"/>
          <a:sy n="76" d="100"/>
        </p:scale>
        <p:origin x="-1206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4820"/>
          </a:xfrm>
          <a:prstGeom prst="rect">
            <a:avLst/>
          </a:prstGeom>
        </p:spPr>
        <p:txBody>
          <a:bodyPr vert="horz" lIns="93625" tIns="46813" rIns="93625" bIns="46813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938" y="0"/>
            <a:ext cx="3037840" cy="464820"/>
          </a:xfrm>
          <a:prstGeom prst="rect">
            <a:avLst/>
          </a:prstGeom>
        </p:spPr>
        <p:txBody>
          <a:bodyPr vert="horz" lIns="93625" tIns="46813" rIns="93625" bIns="46813" rtlCol="0"/>
          <a:lstStyle>
            <a:lvl1pPr algn="r">
              <a:defRPr sz="1200"/>
            </a:lvl1pPr>
          </a:lstStyle>
          <a:p>
            <a:fld id="{F7C27FBA-1DAB-4926-81F1-0BEA924F62C8}" type="datetimeFigureOut">
              <a:rPr lang="en-US" smtClean="0"/>
              <a:t>1/23/2013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966"/>
            <a:ext cx="3037840" cy="464820"/>
          </a:xfrm>
          <a:prstGeom prst="rect">
            <a:avLst/>
          </a:prstGeom>
        </p:spPr>
        <p:txBody>
          <a:bodyPr vert="horz" lIns="93625" tIns="46813" rIns="93625" bIns="46813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938" y="8829966"/>
            <a:ext cx="3037840" cy="464820"/>
          </a:xfrm>
          <a:prstGeom prst="rect">
            <a:avLst/>
          </a:prstGeom>
        </p:spPr>
        <p:txBody>
          <a:bodyPr vert="horz" lIns="93625" tIns="46813" rIns="93625" bIns="46813" rtlCol="0" anchor="b"/>
          <a:lstStyle>
            <a:lvl1pPr algn="r">
              <a:defRPr sz="1200"/>
            </a:lvl1pPr>
          </a:lstStyle>
          <a:p>
            <a:fld id="{12F11D50-9E72-495B-9A76-C3123F36DC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361296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4820"/>
          </a:xfrm>
          <a:prstGeom prst="rect">
            <a:avLst/>
          </a:prstGeom>
        </p:spPr>
        <p:txBody>
          <a:bodyPr vert="horz" lIns="93625" tIns="46813" rIns="93625" bIns="46813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4820"/>
          </a:xfrm>
          <a:prstGeom prst="rect">
            <a:avLst/>
          </a:prstGeom>
        </p:spPr>
        <p:txBody>
          <a:bodyPr vert="horz" lIns="93625" tIns="46813" rIns="93625" bIns="46813" rtlCol="0"/>
          <a:lstStyle>
            <a:lvl1pPr algn="r">
              <a:defRPr sz="1200"/>
            </a:lvl1pPr>
          </a:lstStyle>
          <a:p>
            <a:fld id="{A0396BE0-86F1-42B5-8127-408F33496BBA}" type="datetimeFigureOut">
              <a:rPr lang="en-US" smtClean="0"/>
              <a:t>1/23/2013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625" tIns="46813" rIns="93625" bIns="46813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15790"/>
            <a:ext cx="5608320" cy="4183380"/>
          </a:xfrm>
          <a:prstGeom prst="rect">
            <a:avLst/>
          </a:prstGeom>
        </p:spPr>
        <p:txBody>
          <a:bodyPr vert="horz" lIns="93625" tIns="46813" rIns="93625" bIns="46813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6"/>
            <a:ext cx="3037840" cy="464820"/>
          </a:xfrm>
          <a:prstGeom prst="rect">
            <a:avLst/>
          </a:prstGeom>
        </p:spPr>
        <p:txBody>
          <a:bodyPr vert="horz" lIns="93625" tIns="46813" rIns="93625" bIns="46813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966"/>
            <a:ext cx="3037840" cy="464820"/>
          </a:xfrm>
          <a:prstGeom prst="rect">
            <a:avLst/>
          </a:prstGeom>
        </p:spPr>
        <p:txBody>
          <a:bodyPr vert="horz" lIns="93625" tIns="46813" rIns="93625" bIns="46813" rtlCol="0" anchor="b"/>
          <a:lstStyle>
            <a:lvl1pPr algn="r">
              <a:defRPr sz="1200"/>
            </a:lvl1pPr>
          </a:lstStyle>
          <a:p>
            <a:fld id="{74E0F679-CE97-47DB-87CB-1832D4161B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898499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E0F679-CE97-47DB-87CB-1832D4161B9E}" type="slidenum">
              <a:rPr lang="en-US" smtClean="0"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E0F679-CE97-47DB-87CB-1832D4161B9E}" type="slidenum">
              <a:rPr lang="en-US" smtClean="0"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E0F679-CE97-47DB-87CB-1832D4161B9E}" type="slidenum">
              <a:rPr lang="en-US" smtClean="0"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E0F679-CE97-47DB-87CB-1832D4161B9E}" type="slidenum">
              <a:rPr lang="en-US" smtClean="0"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E0F679-CE97-47DB-87CB-1832D4161B9E}" type="slidenum">
              <a:rPr lang="en-US" smtClean="0"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E0F679-CE97-47DB-87CB-1832D4161B9E}" type="slidenum">
              <a:rPr lang="en-US" smtClean="0"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E0F679-CE97-47DB-87CB-1832D4161B9E}" type="slidenum">
              <a:rPr lang="en-US" smtClean="0"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E0F679-CE97-47DB-87CB-1832D4161B9E}" type="slidenum">
              <a:rPr lang="en-US" smtClean="0"/>
              <a:t>8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9D8FB7-0886-48D0-8C9D-206FC21A8973}" type="datetimeFigureOut">
              <a:rPr lang="en-US" smtClean="0"/>
              <a:t>1/23/2013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1C0095-9671-4F07-BE7A-379459B7C64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9D8FB7-0886-48D0-8C9D-206FC21A8973}" type="datetimeFigureOut">
              <a:rPr lang="en-US" smtClean="0"/>
              <a:t>1/23/2013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1C0095-9671-4F07-BE7A-379459B7C64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9D8FB7-0886-48D0-8C9D-206FC21A8973}" type="datetimeFigureOut">
              <a:rPr lang="en-US" smtClean="0"/>
              <a:t>1/23/2013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1C0095-9671-4F07-BE7A-379459B7C64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9D8FB7-0886-48D0-8C9D-206FC21A8973}" type="datetimeFigureOut">
              <a:rPr lang="en-US" smtClean="0"/>
              <a:t>1/23/2013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1C0095-9671-4F07-BE7A-379459B7C64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9D8FB7-0886-48D0-8C9D-206FC21A8973}" type="datetimeFigureOut">
              <a:rPr lang="en-US" smtClean="0"/>
              <a:t>1/23/2013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1C0095-9671-4F07-BE7A-379459B7C64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9D8FB7-0886-48D0-8C9D-206FC21A8973}" type="datetimeFigureOut">
              <a:rPr lang="en-US" smtClean="0"/>
              <a:t>1/23/2013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1C0095-9671-4F07-BE7A-379459B7C64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9D8FB7-0886-48D0-8C9D-206FC21A8973}" type="datetimeFigureOut">
              <a:rPr lang="en-US" smtClean="0"/>
              <a:t>1/23/2013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1C0095-9671-4F07-BE7A-379459B7C64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9D8FB7-0886-48D0-8C9D-206FC21A8973}" type="datetimeFigureOut">
              <a:rPr lang="en-US" smtClean="0"/>
              <a:t>1/23/2013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1C0095-9671-4F07-BE7A-379459B7C64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9D8FB7-0886-48D0-8C9D-206FC21A8973}" type="datetimeFigureOut">
              <a:rPr lang="en-US" smtClean="0"/>
              <a:t>1/23/2013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1C0095-9671-4F07-BE7A-379459B7C64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9D8FB7-0886-48D0-8C9D-206FC21A8973}" type="datetimeFigureOut">
              <a:rPr lang="en-US" smtClean="0"/>
              <a:t>1/23/2013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1C0095-9671-4F07-BE7A-379459B7C64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9D8FB7-0886-48D0-8C9D-206FC21A8973}" type="datetimeFigureOut">
              <a:rPr lang="en-US" smtClean="0"/>
              <a:t>1/23/2013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1C0095-9671-4F07-BE7A-379459B7C64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9D8FB7-0886-48D0-8C9D-206FC21A8973}" type="datetimeFigureOut">
              <a:rPr lang="en-US" smtClean="0"/>
              <a:t>1/23/2013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1C0095-9671-4F07-BE7A-379459B7C644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hyperlink" Target="http://pnhsworldlanguages.wikispaces.com/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hyperlink" Target="http://senorwooly.com/" TargetMode="Externa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hyperlink" Target="http://rubistar.4teachers.org/index.php?screen=NewRubric" TargetMode="External"/><Relationship Id="rId1" Type="http://schemas.openxmlformats.org/officeDocument/2006/relationships/slideLayout" Target="../slideLayouts/slideLayout1.xml"/><Relationship Id="rId4" Type="http://schemas.openxmlformats.org/officeDocument/2006/relationships/hyperlink" Target="http://rubistar.4teachers.org/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hyperlink" Target="http://www.tripod.lycos.com/" TargetMode="Externa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hyperlink" Target="http://www.windowsphotostory.com/" TargetMode="Externa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://plymouthnord.wikispaces.com/home" TargetMode="External"/><Relationship Id="rId2" Type="http://schemas.openxmlformats.org/officeDocument/2006/relationships/hyperlink" Target="http://plymouthnord.wikispaces.com/" TargetMode="Externa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hyperlink" Target="http://www.tes.co.uk/teaching-resources/" TargetMode="Externa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hyperlink" Target="http://creativelanguageclass.wordpress.com/" TargetMode="Externa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hyperlink" Target="http://www.voki.com/" TargetMode="Externa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hyperlink" Target="http://www.miscositas.com/index.html" TargetMode="Externa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prezi.com/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bookbuilder.cast.org/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hyperlink" Target="http://bookbuilderonline.com/" TargetMode="Externa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ogle.com/earth/index.html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maps.google.com/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yabla.com/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quizlet.com/" TargetMode="Externa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voicethread.com/" TargetMode="Externa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drlemon.com/index.html" TargetMode="External"/><Relationship Id="rId2" Type="http://schemas.openxmlformats.org/officeDocument/2006/relationships/hyperlink" Target="http://drlemon.com/" TargetMode="Externa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pnhs world languages wiki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57200" y="304800"/>
            <a:ext cx="3505200" cy="3131312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81000" y="3733800"/>
            <a:ext cx="4800600" cy="1354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hlinkClick r:id="rId4"/>
              </a:rPr>
              <a:t>http://pnhsworldlanguages.wikispaces.com/</a:t>
            </a:r>
            <a:endParaRPr lang="en-US" sz="3200" dirty="0" smtClean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609600" y="3505200"/>
            <a:ext cx="5105400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>
                <a:latin typeface="Book Antiqua" pitchFamily="18" charset="0"/>
              </a:rPr>
              <a:t>Señor</a:t>
            </a:r>
            <a:r>
              <a:rPr lang="en-US" dirty="0" smtClean="0">
                <a:latin typeface="Book Antiqua" pitchFamily="18" charset="0"/>
              </a:rPr>
              <a:t> </a:t>
            </a:r>
            <a:r>
              <a:rPr lang="en-US" dirty="0" err="1" smtClean="0">
                <a:latin typeface="Book Antiqua" pitchFamily="18" charset="0"/>
              </a:rPr>
              <a:t>Wooley’s</a:t>
            </a:r>
            <a:r>
              <a:rPr lang="en-US" dirty="0" smtClean="0">
                <a:latin typeface="Book Antiqua" pitchFamily="18" charset="0"/>
              </a:rPr>
              <a:t> website</a:t>
            </a:r>
          </a:p>
          <a:p>
            <a:r>
              <a:rPr lang="en-US" sz="3200" dirty="0" smtClean="0">
                <a:latin typeface="Book Antiqua" pitchFamily="18" charset="0"/>
                <a:hlinkClick r:id="rId2"/>
              </a:rPr>
              <a:t>http://senorwooly.com/</a:t>
            </a:r>
            <a:endParaRPr lang="en-US" sz="3200" dirty="0" smtClean="0">
              <a:latin typeface="Book Antiqua" pitchFamily="18" charset="0"/>
            </a:endParaRPr>
          </a:p>
          <a:p>
            <a:endParaRPr lang="en-US" dirty="0">
              <a:latin typeface="Book Antiqua" pitchFamily="18" charset="0"/>
            </a:endParaRPr>
          </a:p>
        </p:txBody>
      </p:sp>
      <p:pic>
        <p:nvPicPr>
          <p:cNvPr id="6" name="Picture 5" descr="senor wooley 2.jpg">
            <a:hlinkClick r:id="rId2" tgtFrame="&quot;_blank&quot;"/>
          </p:cNvPr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800" y="228600"/>
            <a:ext cx="3962400" cy="30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rubsitar2.jpg">
            <a:hlinkClick r:id="rId2" tgtFrame="&quot;_blank&quot;"/>
          </p:cNvPr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600" y="304800"/>
            <a:ext cx="4267200" cy="236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381000" y="2895600"/>
            <a:ext cx="525780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hlinkClick r:id="rId4"/>
              </a:rPr>
              <a:t>http://rubistar.4teachers.org/</a:t>
            </a:r>
            <a:endParaRPr lang="en-US" sz="3200" dirty="0" smtClean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tripod.jpg">
            <a:hlinkClick r:id="rId2" tgtFrame="&quot;_blank&quot;"/>
          </p:cNvPr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1000" y="304800"/>
            <a:ext cx="4114800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381000" y="3505200"/>
            <a:ext cx="6019800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Book Antiqua" pitchFamily="18" charset="0"/>
              </a:rPr>
              <a:t>Tripod website building tool</a:t>
            </a:r>
          </a:p>
          <a:p>
            <a:r>
              <a:rPr lang="en-US" sz="3200" dirty="0" smtClean="0">
                <a:latin typeface="Book Antiqua" pitchFamily="18" charset="0"/>
                <a:hlinkClick r:id="rId2"/>
              </a:rPr>
              <a:t>http://www.tripod.lycos.com/</a:t>
            </a:r>
            <a:endParaRPr lang="en-US" sz="3200" dirty="0" smtClean="0">
              <a:latin typeface="Book Antiqua" pitchFamily="18" charset="0"/>
            </a:endParaRPr>
          </a:p>
          <a:p>
            <a:endParaRPr lang="en-US" dirty="0">
              <a:latin typeface="Book Antiqu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381000" y="3505200"/>
            <a:ext cx="3124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Book Antiqua" pitchFamily="18" charset="0"/>
              </a:rPr>
              <a:t>Photo story for windows</a:t>
            </a:r>
            <a:endParaRPr lang="en-US" dirty="0">
              <a:latin typeface="Book Antiqua" pitchFamily="18" charset="0"/>
            </a:endParaRPr>
          </a:p>
        </p:txBody>
      </p:sp>
      <p:pic>
        <p:nvPicPr>
          <p:cNvPr id="4" name="Picture 3" descr="photostory.jpg">
            <a:hlinkClick r:id="rId2" tgtFrame="&quot;_blank&quot;"/>
          </p:cNvPr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3400" y="228600"/>
            <a:ext cx="3276600" cy="32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304800" y="3505200"/>
            <a:ext cx="4419600" cy="19082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Book Antiqua" pitchFamily="18" charset="0"/>
              </a:rPr>
              <a:t>Plymouth Nord </a:t>
            </a:r>
            <a:r>
              <a:rPr lang="en-US" dirty="0" err="1" smtClean="0">
                <a:latin typeface="Book Antiqua" pitchFamily="18" charset="0"/>
              </a:rPr>
              <a:t>wikispace</a:t>
            </a:r>
            <a:r>
              <a:rPr lang="en-US" dirty="0" smtClean="0">
                <a:latin typeface="Book Antiqua" pitchFamily="18" charset="0"/>
              </a:rPr>
              <a:t> (Nathalie’s French page)</a:t>
            </a:r>
          </a:p>
          <a:p>
            <a:r>
              <a:rPr lang="en-US" sz="3200" dirty="0" smtClean="0">
                <a:latin typeface="Book Antiqua" pitchFamily="18" charset="0"/>
                <a:hlinkClick r:id="rId2"/>
              </a:rPr>
              <a:t>http://plymouthnord.wikispaces.com/</a:t>
            </a:r>
            <a:endParaRPr lang="en-US" sz="3200" dirty="0" smtClean="0">
              <a:latin typeface="Book Antiqua" pitchFamily="18" charset="0"/>
            </a:endParaRPr>
          </a:p>
          <a:p>
            <a:endParaRPr lang="en-US" dirty="0">
              <a:latin typeface="Book Antiqua" pitchFamily="18" charset="0"/>
            </a:endParaRPr>
          </a:p>
        </p:txBody>
      </p:sp>
      <p:pic>
        <p:nvPicPr>
          <p:cNvPr id="6" name="Picture 5" descr="plymouth nord.jpg">
            <a:hlinkClick r:id="rId3" tgtFrame="&quot;_blank&quot;"/>
          </p:cNvPr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381000"/>
            <a:ext cx="3657600" cy="297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381000" y="3505200"/>
            <a:ext cx="4572000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Book Antiqua" pitchFamily="18" charset="0"/>
              </a:rPr>
              <a:t>TES teaching resources</a:t>
            </a:r>
          </a:p>
          <a:p>
            <a:r>
              <a:rPr lang="en-US" sz="3200" dirty="0" smtClean="0">
                <a:latin typeface="Book Antiqua" pitchFamily="18" charset="0"/>
                <a:hlinkClick r:id="rId2"/>
              </a:rPr>
              <a:t>http://www.tes.co.uk/teaching-resources/</a:t>
            </a:r>
            <a:endParaRPr lang="en-US" sz="3200" dirty="0" smtClean="0">
              <a:latin typeface="Book Antiqua" pitchFamily="18" charset="0"/>
            </a:endParaRPr>
          </a:p>
          <a:p>
            <a:endParaRPr lang="en-US" dirty="0">
              <a:latin typeface="Book Antiqua" pitchFamily="18" charset="0"/>
            </a:endParaRPr>
          </a:p>
        </p:txBody>
      </p:sp>
      <p:pic>
        <p:nvPicPr>
          <p:cNvPr id="4" name="Picture 3" descr="TES teaching resources.jpg">
            <a:hlinkClick r:id="rId2" tgtFrame="&quot;_blank&quot;"/>
          </p:cNvPr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1000" y="304800"/>
            <a:ext cx="3886200" cy="236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381000" y="3505200"/>
            <a:ext cx="5638800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latin typeface="Book Antiqua" pitchFamily="18" charset="0"/>
              </a:rPr>
              <a:t>Teacher’s blog </a:t>
            </a:r>
            <a:r>
              <a:rPr lang="en-US" sz="3200" dirty="0" smtClean="0">
                <a:latin typeface="Book Antiqua" pitchFamily="18" charset="0"/>
                <a:hlinkClick r:id="rId2"/>
              </a:rPr>
              <a:t>http://creativelanguageclass.wordpress.com/</a:t>
            </a:r>
            <a:endParaRPr lang="en-US" sz="3200" dirty="0" smtClean="0">
              <a:latin typeface="Book Antiqua" pitchFamily="18" charset="0"/>
            </a:endParaRPr>
          </a:p>
          <a:p>
            <a:endParaRPr lang="en-US" dirty="0">
              <a:latin typeface="Book Antiqua" pitchFamily="18" charset="0"/>
            </a:endParaRPr>
          </a:p>
        </p:txBody>
      </p:sp>
      <p:pic>
        <p:nvPicPr>
          <p:cNvPr id="6" name="Picture 5" descr="creative language.jpg">
            <a:hlinkClick r:id="rId2" tgtFrame="&quot;_blank&quot;"/>
          </p:cNvPr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9600" y="533400"/>
            <a:ext cx="3429000" cy="259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381000" y="3505200"/>
            <a:ext cx="4724400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Book Antiqua" pitchFamily="18" charset="0"/>
              </a:rPr>
              <a:t>Avatar creator</a:t>
            </a:r>
          </a:p>
          <a:p>
            <a:r>
              <a:rPr lang="en-US" sz="3200" dirty="0" smtClean="0">
                <a:latin typeface="Book Antiqua" pitchFamily="18" charset="0"/>
                <a:hlinkClick r:id="rId2"/>
              </a:rPr>
              <a:t>http://www.voki.com/</a:t>
            </a:r>
            <a:endParaRPr lang="en-US" sz="3200" dirty="0" smtClean="0">
              <a:latin typeface="Book Antiqua" pitchFamily="18" charset="0"/>
            </a:endParaRPr>
          </a:p>
          <a:p>
            <a:endParaRPr lang="en-US" dirty="0">
              <a:latin typeface="Book Antiqua" pitchFamily="18" charset="0"/>
            </a:endParaRPr>
          </a:p>
        </p:txBody>
      </p:sp>
      <p:pic>
        <p:nvPicPr>
          <p:cNvPr id="4" name="Picture 3" descr="voki.jpg">
            <a:hlinkClick r:id="rId2" tgtFrame="&quot;_blank&quot;"/>
          </p:cNvPr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" y="457200"/>
            <a:ext cx="2819400" cy="289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533400" y="2743200"/>
            <a:ext cx="4648200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Book Antiqua" pitchFamily="18" charset="0"/>
              </a:rPr>
              <a:t>Teaching resource website</a:t>
            </a:r>
          </a:p>
          <a:p>
            <a:r>
              <a:rPr lang="en-US" sz="3200" dirty="0" smtClean="0">
                <a:latin typeface="Book Antiqua" pitchFamily="18" charset="0"/>
                <a:hlinkClick r:id="rId2"/>
              </a:rPr>
              <a:t>http://www.miscositas.com/index.html</a:t>
            </a:r>
            <a:endParaRPr lang="en-US" sz="3200" dirty="0" smtClean="0">
              <a:latin typeface="Book Antiqua" pitchFamily="18" charset="0"/>
            </a:endParaRPr>
          </a:p>
          <a:p>
            <a:endParaRPr lang="en-US" dirty="0">
              <a:latin typeface="Book Antiqua" pitchFamily="18" charset="0"/>
            </a:endParaRPr>
          </a:p>
        </p:txBody>
      </p:sp>
      <p:pic>
        <p:nvPicPr>
          <p:cNvPr id="6" name="Picture 5" descr="miscositas.jpg">
            <a:hlinkClick r:id="rId2" tgtFrame="&quot;_blank&quot;"/>
          </p:cNvPr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800" y="381000"/>
            <a:ext cx="4267200" cy="198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prezi.jpg">
            <a:hlinkClick r:id="rId3" tgtFrame="&quot;_blank&quot;"/>
          </p:cNvPr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4800" y="304800"/>
            <a:ext cx="5029200" cy="3733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457200" y="4572000"/>
            <a:ext cx="365760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hlinkClick r:id="rId3"/>
              </a:rPr>
              <a:t>http://prezi.com/</a:t>
            </a:r>
            <a:endParaRPr lang="en-US" sz="3200" dirty="0" smtClean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BookBuilder.png">
            <a:hlinkClick r:id="rId3" tgtFrame="&quot;_blank&quot;"/>
          </p:cNvPr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48432" y="152400"/>
            <a:ext cx="2826707" cy="205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190500" y="2237486"/>
            <a:ext cx="5105400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Book Builder</a:t>
            </a:r>
          </a:p>
          <a:p>
            <a:r>
              <a:rPr lang="en-US" sz="3200" dirty="0" smtClean="0">
                <a:hlinkClick r:id="rId3"/>
              </a:rPr>
              <a:t>http://bookbuilder.cast.org/</a:t>
            </a:r>
            <a:endParaRPr lang="en-US" sz="3200" dirty="0" smtClean="0"/>
          </a:p>
          <a:p>
            <a:endParaRPr lang="en-US" dirty="0"/>
          </a:p>
        </p:txBody>
      </p:sp>
      <p:pic>
        <p:nvPicPr>
          <p:cNvPr id="8" name="Picture 7" descr="pioneer valley book builder.png">
            <a:hlinkClick r:id="rId5" tgtFrame="&quot;_blank&quot;"/>
          </p:cNvPr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71397" y="3069320"/>
            <a:ext cx="2819400" cy="22134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Box 8"/>
          <p:cNvSpPr txBox="1"/>
          <p:nvPr/>
        </p:nvSpPr>
        <p:spPr>
          <a:xfrm>
            <a:off x="190500" y="5253573"/>
            <a:ext cx="5715000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Book Builder</a:t>
            </a:r>
          </a:p>
          <a:p>
            <a:r>
              <a:rPr lang="en-US" sz="3200" dirty="0" smtClean="0">
                <a:hlinkClick r:id="rId5"/>
              </a:rPr>
              <a:t>http://bookbuilderonline.com/</a:t>
            </a:r>
            <a:endParaRPr lang="en-US" sz="3200" dirty="0" smtClean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goggle earth.jpg">
            <a:hlinkClick r:id="rId3" tgtFrame="&quot;_blank&quot;"/>
          </p:cNvPr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" y="381000"/>
            <a:ext cx="3886200" cy="312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457200" y="3962400"/>
            <a:ext cx="4191000" cy="1354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hlinkClick r:id="rId3"/>
              </a:rPr>
              <a:t>http://www.google.com/earth/index.html</a:t>
            </a:r>
            <a:endParaRPr lang="en-US" sz="3200" dirty="0" smtClean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googlemaps.jpg">
            <a:hlinkClick r:id="rId3" tgtFrame="&quot;_blank&quot;"/>
          </p:cNvPr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304800"/>
            <a:ext cx="4262437" cy="2681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533399" y="2819401"/>
            <a:ext cx="4419601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hlinkClick r:id="rId3"/>
              </a:rPr>
              <a:t>http://maps.google.com/</a:t>
            </a:r>
            <a:endParaRPr lang="en-US" sz="3200" dirty="0" smtClean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abla.jpg">
            <a:hlinkClick r:id="rId3" tgtFrame="&quot;_blank&quot;"/>
          </p:cNvPr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152400"/>
            <a:ext cx="4038600" cy="32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457200" y="3581400"/>
            <a:ext cx="449580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hlinkClick r:id="rId3"/>
              </a:rPr>
              <a:t>http://www.yabla.com/</a:t>
            </a:r>
            <a:endParaRPr lang="en-US" sz="3200" dirty="0" smtClean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quizlet.jpg">
            <a:hlinkClick r:id="rId3" tgtFrame="&quot;_blank&quot;"/>
          </p:cNvPr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62000" y="381000"/>
            <a:ext cx="3962400" cy="289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304800" y="3352800"/>
            <a:ext cx="419100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hlinkClick r:id="rId3"/>
              </a:rPr>
              <a:t>http://quizlet.com/</a:t>
            </a:r>
            <a:endParaRPr lang="en-US" sz="3200" dirty="0" smtClean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voicethread.jpg">
            <a:hlinkClick r:id="rId3" tgtFrame="&quot;_blank&quot;"/>
          </p:cNvPr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3400" y="304800"/>
            <a:ext cx="3048000" cy="32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609600" y="3124200"/>
            <a:ext cx="4953000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Book Antiqua" pitchFamily="18" charset="0"/>
              </a:rPr>
              <a:t>Voice Thread</a:t>
            </a:r>
          </a:p>
          <a:p>
            <a:r>
              <a:rPr lang="en-US" sz="3200" dirty="0" smtClean="0">
                <a:latin typeface="Book Antiqua" pitchFamily="18" charset="0"/>
                <a:hlinkClick r:id="rId3"/>
              </a:rPr>
              <a:t>https://voicethread.com/</a:t>
            </a:r>
            <a:endParaRPr lang="en-US" sz="3200" dirty="0" smtClean="0">
              <a:latin typeface="Book Antiqua" pitchFamily="18" charset="0"/>
            </a:endParaRPr>
          </a:p>
          <a:p>
            <a:endParaRPr lang="en-US" dirty="0">
              <a:latin typeface="Book Antiqu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609600" y="3505200"/>
            <a:ext cx="4953000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>
                <a:latin typeface="Book Antiqua" pitchFamily="18" charset="0"/>
              </a:rPr>
              <a:t>Drlemon</a:t>
            </a:r>
            <a:r>
              <a:rPr lang="en-US" dirty="0" smtClean="0">
                <a:latin typeface="Book Antiqua" pitchFamily="18" charset="0"/>
              </a:rPr>
              <a:t>   teaching resource</a:t>
            </a:r>
          </a:p>
          <a:p>
            <a:r>
              <a:rPr lang="en-US" sz="3200" dirty="0" smtClean="0">
                <a:latin typeface="Book Antiqua" pitchFamily="18" charset="0"/>
                <a:hlinkClick r:id="rId2"/>
              </a:rPr>
              <a:t>http://drlemon.com/</a:t>
            </a:r>
            <a:endParaRPr lang="en-US" sz="3200" dirty="0" smtClean="0">
              <a:latin typeface="Book Antiqua" pitchFamily="18" charset="0"/>
            </a:endParaRPr>
          </a:p>
          <a:p>
            <a:endParaRPr lang="en-US" dirty="0">
              <a:latin typeface="Book Antiqua" pitchFamily="18" charset="0"/>
            </a:endParaRPr>
          </a:p>
        </p:txBody>
      </p:sp>
      <p:pic>
        <p:nvPicPr>
          <p:cNvPr id="4" name="Picture 3" descr="drlemon.jpg">
            <a:hlinkClick r:id="rId3" tgtFrame="&quot;_blank&quot;"/>
          </p:cNvPr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228600"/>
            <a:ext cx="3276600" cy="335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57</TotalTime>
  <Words>116</Words>
  <Application>Microsoft Office PowerPoint</Application>
  <PresentationFormat>On-screen Show (4:3)</PresentationFormat>
  <Paragraphs>37</Paragraphs>
  <Slides>18</Slides>
  <Notes>8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19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UMass Dartmouth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CITS</dc:creator>
  <cp:lastModifiedBy>Linda Goggin</cp:lastModifiedBy>
  <cp:revision>7</cp:revision>
  <cp:lastPrinted>2013-01-23T13:53:18Z</cp:lastPrinted>
  <dcterms:created xsi:type="dcterms:W3CDTF">2013-01-23T02:37:11Z</dcterms:created>
  <dcterms:modified xsi:type="dcterms:W3CDTF">2013-01-23T13:57:10Z</dcterms:modified>
</cp:coreProperties>
</file>